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58" r:id="rId5"/>
    <p:sldId id="259" r:id="rId6"/>
    <p:sldId id="260" r:id="rId7"/>
    <p:sldId id="262" r:id="rId8"/>
    <p:sldId id="263" r:id="rId9"/>
    <p:sldId id="264" r:id="rId10"/>
    <p:sldId id="265" r:id="rId11"/>
    <p:sldId id="266" r:id="rId12"/>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96" autoAdjust="0"/>
    <p:restoredTop sz="94660"/>
  </p:normalViewPr>
  <p:slideViewPr>
    <p:cSldViewPr>
      <p:cViewPr varScale="1">
        <p:scale>
          <a:sx n="108" d="100"/>
          <a:sy n="108" d="100"/>
        </p:scale>
        <p:origin x="1674" y="10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gif>
</file>

<file path=ppt/media/image4.gif>
</file>

<file path=ppt/media/image5.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2130425"/>
            <a:ext cx="7772400" cy="1470025"/>
          </a:xfrm>
        </p:spPr>
        <p:txBody>
          <a:bodyPr/>
          <a:lstStyle/>
          <a:p>
            <a:r>
              <a:rPr lang="ru-RU"/>
              <a:t>Образец заголовка</a:t>
            </a:r>
          </a:p>
        </p:txBody>
      </p:sp>
      <p:sp>
        <p:nvSpPr>
          <p:cNvPr id="3" name="Подзаголовок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p>
        </p:txBody>
      </p:sp>
      <p:sp>
        <p:nvSpPr>
          <p:cNvPr id="4" name="Дата 3"/>
          <p:cNvSpPr>
            <a:spLocks noGrp="1"/>
          </p:cNvSpPr>
          <p:nvPr>
            <p:ph type="dt" sz="half" idx="10"/>
          </p:nvPr>
        </p:nvSpPr>
        <p:spPr/>
        <p:txBody>
          <a:bodyPr/>
          <a:lstStyle/>
          <a:p>
            <a:fld id="{B4C71EC6-210F-42DE-9C53-41977AD35B3D}" type="datetimeFigureOut">
              <a:rPr lang="ru-RU" smtClean="0"/>
              <a:t>19.05.2024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fld id="{B4C71EC6-210F-42DE-9C53-41977AD35B3D}" type="datetimeFigureOut">
              <a:rPr lang="ru-RU" smtClean="0"/>
              <a:t>19.05.2024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fld id="{B4C71EC6-210F-42DE-9C53-41977AD35B3D}" type="datetimeFigureOut">
              <a:rPr lang="ru-RU" smtClean="0"/>
              <a:t>19.05.2024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fld id="{B4C71EC6-210F-42DE-9C53-41977AD35B3D}" type="datetimeFigureOut">
              <a:rPr lang="ru-RU" smtClean="0"/>
              <a:t>19.05.2024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a:t>Образец заголовка</a:t>
            </a:r>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Дата 3"/>
          <p:cNvSpPr>
            <a:spLocks noGrp="1"/>
          </p:cNvSpPr>
          <p:nvPr>
            <p:ph type="dt" sz="half" idx="10"/>
          </p:nvPr>
        </p:nvSpPr>
        <p:spPr/>
        <p:txBody>
          <a:bodyPr/>
          <a:lstStyle/>
          <a:p>
            <a:fld id="{B4C71EC6-210F-42DE-9C53-41977AD35B3D}" type="datetimeFigureOut">
              <a:rPr lang="ru-RU" smtClean="0"/>
              <a:t>19.05.2024</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Содержимое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p:cNvSpPr>
            <a:spLocks noGrp="1"/>
          </p:cNvSpPr>
          <p:nvPr>
            <p:ph type="dt" sz="half" idx="10"/>
          </p:nvPr>
        </p:nvSpPr>
        <p:spPr/>
        <p:txBody>
          <a:bodyPr/>
          <a:lstStyle/>
          <a:p>
            <a:fld id="{B4C71EC6-210F-42DE-9C53-41977AD35B3D}" type="datetimeFigureOut">
              <a:rPr lang="ru-RU" smtClean="0"/>
              <a:t>19.05.2024</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a:t>Образец заголовка</a:t>
            </a:r>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p:cNvSpPr>
            <a:spLocks noGrp="1"/>
          </p:cNvSpPr>
          <p:nvPr>
            <p:ph type="dt" sz="half" idx="10"/>
          </p:nvPr>
        </p:nvSpPr>
        <p:spPr/>
        <p:txBody>
          <a:bodyPr/>
          <a:lstStyle/>
          <a:p>
            <a:fld id="{B4C71EC6-210F-42DE-9C53-41977AD35B3D}" type="datetimeFigureOut">
              <a:rPr lang="ru-RU" smtClean="0"/>
              <a:t>19.05.2024</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p:txBody>
          <a:bodyPr/>
          <a:lstStyle/>
          <a:p>
            <a:fld id="{B4C71EC6-210F-42DE-9C53-41977AD35B3D}" type="datetimeFigureOut">
              <a:rPr lang="ru-RU" smtClean="0"/>
              <a:t>19.05.2024</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4C71EC6-210F-42DE-9C53-41977AD35B3D}" type="datetimeFigureOut">
              <a:rPr lang="ru-RU" smtClean="0"/>
              <a:t>19.05.2024</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a:t>Образец заголовка</a:t>
            </a:r>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Дата 4"/>
          <p:cNvSpPr>
            <a:spLocks noGrp="1"/>
          </p:cNvSpPr>
          <p:nvPr>
            <p:ph type="dt" sz="half" idx="10"/>
          </p:nvPr>
        </p:nvSpPr>
        <p:spPr/>
        <p:txBody>
          <a:bodyPr/>
          <a:lstStyle/>
          <a:p>
            <a:fld id="{B4C71EC6-210F-42DE-9C53-41977AD35B3D}" type="datetimeFigureOut">
              <a:rPr lang="ru-RU" smtClean="0"/>
              <a:t>19.05.2024</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a:t>Образец заголовка</a:t>
            </a:r>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Дата 4"/>
          <p:cNvSpPr>
            <a:spLocks noGrp="1"/>
          </p:cNvSpPr>
          <p:nvPr>
            <p:ph type="dt" sz="half" idx="10"/>
          </p:nvPr>
        </p:nvSpPr>
        <p:spPr/>
        <p:txBody>
          <a:bodyPr/>
          <a:lstStyle/>
          <a:p>
            <a:fld id="{B4C71EC6-210F-42DE-9C53-41977AD35B3D}" type="datetimeFigureOut">
              <a:rPr lang="ru-RU" smtClean="0"/>
              <a:t>19.05.2024</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ru-RU"/>
              <a:t>Образец заголовка</a:t>
            </a:r>
          </a:p>
        </p:txBody>
      </p:sp>
      <p:sp>
        <p:nvSpPr>
          <p:cNvPr id="3" name="Текст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C71EC6-210F-42DE-9C53-41977AD35B3D}" type="datetimeFigureOut">
              <a:rPr lang="ru-RU" smtClean="0"/>
              <a:t>19.05.2024</a:t>
            </a:fld>
            <a:endParaRPr lang="ru-RU"/>
          </a:p>
        </p:txBody>
      </p:sp>
      <p:sp>
        <p:nvSpPr>
          <p:cNvPr id="5" name="Нижний колонтитул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9B0651-EE4F-4900-A07F-96A6BFA9D0F0}" type="slidenum">
              <a:rPr lang="ru-RU" smtClean="0"/>
              <a:t>‹#›</a:t>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normAutofit fontScale="90000"/>
          </a:bodyPr>
          <a:lstStyle/>
          <a:p>
            <a:r>
              <a:rPr lang="ru-RU" dirty="0"/>
              <a:t>«</a:t>
            </a:r>
            <a:r>
              <a:rPr lang="en-US" sz="6000" dirty="0"/>
              <a:t>Clutter Rush</a:t>
            </a:r>
            <a:r>
              <a:rPr lang="ru-RU" dirty="0"/>
              <a:t>»</a:t>
            </a:r>
            <a:br>
              <a:rPr lang="ru-RU" dirty="0"/>
            </a:br>
            <a:r>
              <a:rPr lang="en-US" sz="3600" dirty="0"/>
              <a:t>Meme Studio</a:t>
            </a:r>
            <a:endParaRPr lang="ru-RU" sz="3600" dirty="0"/>
          </a:p>
        </p:txBody>
      </p:sp>
      <p:sp>
        <p:nvSpPr>
          <p:cNvPr id="3" name="Подзаголовок 2"/>
          <p:cNvSpPr>
            <a:spLocks noGrp="1"/>
          </p:cNvSpPr>
          <p:nvPr>
            <p:ph type="subTitle" idx="1"/>
          </p:nvPr>
        </p:nvSpPr>
        <p:spPr>
          <a:xfrm>
            <a:off x="251520" y="3645024"/>
            <a:ext cx="8784976" cy="1993776"/>
          </a:xfrm>
        </p:spPr>
        <p:txBody>
          <a:bodyPr>
            <a:normAutofit fontScale="77500" lnSpcReduction="20000"/>
          </a:bodyPr>
          <a:lstStyle/>
          <a:p>
            <a:pPr algn="r"/>
            <a:r>
              <a:rPr lang="ru-RU" dirty="0"/>
              <a:t>Разработчики:</a:t>
            </a:r>
          </a:p>
          <a:p>
            <a:pPr algn="r"/>
            <a:r>
              <a:rPr lang="ru-RU" dirty="0"/>
              <a:t>Румянцев А.А.</a:t>
            </a:r>
          </a:p>
          <a:p>
            <a:pPr algn="r"/>
            <a:r>
              <a:rPr lang="ru-RU" dirty="0"/>
              <a:t>Киселёв Д.Е.</a:t>
            </a:r>
          </a:p>
          <a:p>
            <a:pPr algn="r"/>
            <a:r>
              <a:rPr lang="ru-RU" dirty="0"/>
              <a:t>Фоменко К.М.</a:t>
            </a:r>
            <a:endParaRPr lang="en-US" dirty="0"/>
          </a:p>
          <a:p>
            <a:pPr algn="r"/>
            <a:r>
              <a:rPr lang="ru-RU" dirty="0"/>
              <a:t>Д.</a:t>
            </a:r>
          </a:p>
        </p:txBody>
      </p:sp>
    </p:spTree>
    <p:extLst>
      <p:ext uri="{BB962C8B-B14F-4D97-AF65-F5344CB8AC3E}">
        <p14:creationId xmlns:p14="http://schemas.microsoft.com/office/powerpoint/2010/main" val="1671726233"/>
      </p:ext>
    </p:extLst>
  </p:cSld>
  <p:clrMapOvr>
    <a:masterClrMapping/>
  </p:clrMapOvr>
  <mc:AlternateContent xmlns:mc="http://schemas.openxmlformats.org/markup-compatibility/2006" xmlns:p14="http://schemas.microsoft.com/office/powerpoint/2010/main">
    <mc:Choice Requires="p14">
      <p:transition spd="slow" p14:dur="2000" advTm="1075"/>
    </mc:Choice>
    <mc:Fallback xmlns="">
      <p:transition spd="slow" advTm="1075"/>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Планы на доработку</a:t>
            </a:r>
          </a:p>
        </p:txBody>
      </p:sp>
      <p:sp>
        <p:nvSpPr>
          <p:cNvPr id="3" name="Объект 2"/>
          <p:cNvSpPr>
            <a:spLocks noGrp="1"/>
          </p:cNvSpPr>
          <p:nvPr>
            <p:ph idx="1"/>
          </p:nvPr>
        </p:nvSpPr>
        <p:spPr/>
        <p:txBody>
          <a:bodyPr/>
          <a:lstStyle/>
          <a:p>
            <a:r>
              <a:rPr lang="ru-RU" dirty="0"/>
              <a:t>Будет доработан искусственный интеллект противников, а так же добавлены новые типы противников.</a:t>
            </a:r>
          </a:p>
          <a:p>
            <a:r>
              <a:rPr lang="ru-RU" dirty="0"/>
              <a:t>Улучшение системы стрельбы и доработка системы инвентаря.</a:t>
            </a:r>
          </a:p>
          <a:p>
            <a:r>
              <a:rPr lang="ru-RU" dirty="0"/>
              <a:t>Добавление ещё 6 локаций.</a:t>
            </a:r>
          </a:p>
        </p:txBody>
      </p:sp>
    </p:spTree>
    <p:extLst>
      <p:ext uri="{BB962C8B-B14F-4D97-AF65-F5344CB8AC3E}">
        <p14:creationId xmlns:p14="http://schemas.microsoft.com/office/powerpoint/2010/main" val="175339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Заключение</a:t>
            </a:r>
          </a:p>
        </p:txBody>
      </p:sp>
      <p:sp>
        <p:nvSpPr>
          <p:cNvPr id="3" name="Объект 2"/>
          <p:cNvSpPr>
            <a:spLocks noGrp="1"/>
          </p:cNvSpPr>
          <p:nvPr>
            <p:ph idx="1"/>
          </p:nvPr>
        </p:nvSpPr>
        <p:spPr/>
        <p:txBody>
          <a:bodyPr>
            <a:normAutofit/>
          </a:bodyPr>
          <a:lstStyle/>
          <a:p>
            <a:r>
              <a:rPr lang="ru-RU" dirty="0"/>
              <a:t>За время разработки мы научились разработке игровых локаций, работе с искусственным интеллектом и написанию механик передвижения.</a:t>
            </a:r>
          </a:p>
          <a:p>
            <a:r>
              <a:rPr lang="ru-RU" dirty="0"/>
              <a:t>Мы успели выполнить </a:t>
            </a:r>
            <a:r>
              <a:rPr lang="en-US" dirty="0"/>
              <a:t>~</a:t>
            </a:r>
            <a:r>
              <a:rPr lang="ru-RU" dirty="0"/>
              <a:t>60% того что хотели реализовать в проекте.</a:t>
            </a:r>
          </a:p>
        </p:txBody>
      </p:sp>
    </p:spTree>
    <p:extLst>
      <p:ext uri="{BB962C8B-B14F-4D97-AF65-F5344CB8AC3E}">
        <p14:creationId xmlns:p14="http://schemas.microsoft.com/office/powerpoint/2010/main" val="721725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Вступление</a:t>
            </a:r>
          </a:p>
        </p:txBody>
      </p:sp>
      <p:sp>
        <p:nvSpPr>
          <p:cNvPr id="3" name="Объект 2"/>
          <p:cNvSpPr>
            <a:spLocks noGrp="1"/>
          </p:cNvSpPr>
          <p:nvPr>
            <p:ph idx="1"/>
          </p:nvPr>
        </p:nvSpPr>
        <p:spPr>
          <a:xfrm>
            <a:off x="467544" y="1556792"/>
            <a:ext cx="8291264" cy="4853135"/>
          </a:xfrm>
        </p:spPr>
        <p:txBody>
          <a:bodyPr/>
          <a:lstStyle/>
          <a:p>
            <a:pPr marL="0" indent="0">
              <a:buNone/>
            </a:pPr>
            <a:r>
              <a:rPr lang="ru-RU" dirty="0"/>
              <a:t>С самого начала занятий мы быстро нашли общий язык и были объединены общим желанием попробовать  свои силы в создании шутера от первого лица и поэтому образовали нашу команду. Название команды было выбрано опираясь на первоначальную идею проекта, но в процессе разработки концепты были переработаны, а название осталось.</a:t>
            </a:r>
          </a:p>
          <a:p>
            <a:pPr marL="0" indent="0">
              <a:buNone/>
            </a:pPr>
            <a:endParaRPr lang="ru-RU" dirty="0"/>
          </a:p>
        </p:txBody>
      </p:sp>
    </p:spTree>
    <p:extLst>
      <p:ext uri="{BB962C8B-B14F-4D97-AF65-F5344CB8AC3E}">
        <p14:creationId xmlns:p14="http://schemas.microsoft.com/office/powerpoint/2010/main" val="6492825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Концепции</a:t>
            </a:r>
          </a:p>
        </p:txBody>
      </p:sp>
      <p:sp>
        <p:nvSpPr>
          <p:cNvPr id="3" name="Объект 2"/>
          <p:cNvSpPr>
            <a:spLocks noGrp="1"/>
          </p:cNvSpPr>
          <p:nvPr>
            <p:ph idx="1"/>
          </p:nvPr>
        </p:nvSpPr>
        <p:spPr>
          <a:xfrm>
            <a:off x="457200" y="1600200"/>
            <a:ext cx="8363272" cy="4525963"/>
          </a:xfrm>
        </p:spPr>
        <p:txBody>
          <a:bodyPr/>
          <a:lstStyle/>
          <a:p>
            <a:pPr marL="0" indent="0">
              <a:buNone/>
            </a:pPr>
            <a:r>
              <a:rPr lang="ru-RU" dirty="0"/>
              <a:t>Разработка была вдохновлена играми </a:t>
            </a:r>
            <a:r>
              <a:rPr lang="en-US" dirty="0"/>
              <a:t>ULTRAKILL</a:t>
            </a:r>
            <a:r>
              <a:rPr lang="ru-RU" dirty="0"/>
              <a:t> от</a:t>
            </a:r>
            <a:r>
              <a:rPr lang="en-US" dirty="0"/>
              <a:t> New Blood Interactive </a:t>
            </a:r>
            <a:r>
              <a:rPr lang="ru-RU" dirty="0"/>
              <a:t>и </a:t>
            </a:r>
            <a:r>
              <a:rPr lang="en-US" dirty="0" err="1"/>
              <a:t>Ghostrunner</a:t>
            </a:r>
            <a:r>
              <a:rPr lang="en-US" dirty="0"/>
              <a:t> </a:t>
            </a:r>
            <a:r>
              <a:rPr lang="ru-RU" dirty="0"/>
              <a:t>от </a:t>
            </a:r>
            <a:r>
              <a:rPr lang="en-US" dirty="0"/>
              <a:t>505 Games.</a:t>
            </a:r>
            <a:endParaRPr lang="ru-RU" dirty="0"/>
          </a:p>
        </p:txBody>
      </p:sp>
      <p:pic>
        <p:nvPicPr>
          <p:cNvPr id="4" name="Picture 8">
            <a:extLst>
              <a:ext uri="{FF2B5EF4-FFF2-40B4-BE49-F238E27FC236}">
                <a16:creationId xmlns:a16="http://schemas.microsoft.com/office/drawing/2014/main" id="{4CA13227-28C6-E958-2CAC-EF71B197DC8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2688" y="3701103"/>
            <a:ext cx="4013604" cy="2824866"/>
          </a:xfrm>
          <a:prstGeom prst="rect">
            <a:avLst/>
          </a:prstGeom>
        </p:spPr>
      </p:pic>
      <p:pic>
        <p:nvPicPr>
          <p:cNvPr id="6" name="Рисунок 5">
            <a:extLst>
              <a:ext uri="{FF2B5EF4-FFF2-40B4-BE49-F238E27FC236}">
                <a16:creationId xmlns:a16="http://schemas.microsoft.com/office/drawing/2014/main" id="{1AD4FE38-3AC8-4EF3-939C-68E467F40F64}"/>
              </a:ext>
            </a:extLst>
          </p:cNvPr>
          <p:cNvPicPr>
            <a:picLocks noChangeAspect="1"/>
          </p:cNvPicPr>
          <p:nvPr/>
        </p:nvPicPr>
        <p:blipFill>
          <a:blip r:embed="rId3"/>
          <a:stretch>
            <a:fillRect/>
          </a:stretch>
        </p:blipFill>
        <p:spPr>
          <a:xfrm>
            <a:off x="127708" y="3770907"/>
            <a:ext cx="4773794" cy="2685259"/>
          </a:xfrm>
          <a:prstGeom prst="rect">
            <a:avLst/>
          </a:prstGeom>
        </p:spPr>
      </p:pic>
    </p:spTree>
    <p:extLst>
      <p:ext uri="{BB962C8B-B14F-4D97-AF65-F5344CB8AC3E}">
        <p14:creationId xmlns:p14="http://schemas.microsoft.com/office/powerpoint/2010/main" val="1858750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Актуальность</a:t>
            </a:r>
          </a:p>
        </p:txBody>
      </p:sp>
      <p:sp>
        <p:nvSpPr>
          <p:cNvPr id="3" name="Объект 2"/>
          <p:cNvSpPr>
            <a:spLocks noGrp="1"/>
          </p:cNvSpPr>
          <p:nvPr>
            <p:ph idx="1"/>
          </p:nvPr>
        </p:nvSpPr>
        <p:spPr/>
        <p:txBody>
          <a:bodyPr/>
          <a:lstStyle/>
          <a:p>
            <a:r>
              <a:rPr lang="ru-RU" dirty="0"/>
              <a:t>Шутеры от первого лица, как игровой жанр, остаются популярными и по сей день.</a:t>
            </a:r>
          </a:p>
          <a:p>
            <a:r>
              <a:rPr lang="ru-RU" dirty="0"/>
              <a:t>Наша команда была заинтересована в создании собственного шутера для приобретения опыта в разработке.</a:t>
            </a:r>
          </a:p>
          <a:p>
            <a:endParaRPr lang="ru-RU" dirty="0"/>
          </a:p>
        </p:txBody>
      </p:sp>
    </p:spTree>
    <p:extLst>
      <p:ext uri="{BB962C8B-B14F-4D97-AF65-F5344CB8AC3E}">
        <p14:creationId xmlns:p14="http://schemas.microsoft.com/office/powerpoint/2010/main" val="3338473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Цели и задачи</a:t>
            </a:r>
          </a:p>
        </p:txBody>
      </p:sp>
      <p:sp>
        <p:nvSpPr>
          <p:cNvPr id="3" name="Объект 2"/>
          <p:cNvSpPr>
            <a:spLocks noGrp="1"/>
          </p:cNvSpPr>
          <p:nvPr>
            <p:ph idx="1"/>
          </p:nvPr>
        </p:nvSpPr>
        <p:spPr/>
        <p:txBody>
          <a:bodyPr>
            <a:normAutofit fontScale="92500" lnSpcReduction="20000"/>
          </a:bodyPr>
          <a:lstStyle/>
          <a:p>
            <a:r>
              <a:rPr lang="ru-RU" dirty="0"/>
              <a:t>Цель – разработать игру с уникальной системой сражений и экипировки при которой игроку понадобится постоянно переключаться между ближним и дальним боем, что увеличит динамичность.</a:t>
            </a:r>
          </a:p>
          <a:p>
            <a:r>
              <a:rPr lang="ru-RU" dirty="0"/>
              <a:t>Задачи:</a:t>
            </a:r>
          </a:p>
          <a:p>
            <a:pPr lvl="1"/>
            <a:r>
              <a:rPr lang="ru-RU" dirty="0"/>
              <a:t>Продумать и проработать систему оружия и инвентаря.</a:t>
            </a:r>
          </a:p>
          <a:p>
            <a:pPr lvl="1"/>
            <a:r>
              <a:rPr lang="ru-RU" dirty="0"/>
              <a:t>Разработать интеллект противников.</a:t>
            </a:r>
          </a:p>
          <a:p>
            <a:pPr lvl="1"/>
            <a:r>
              <a:rPr lang="ru-RU" dirty="0"/>
              <a:t>Проработать систему передвижения.</a:t>
            </a:r>
          </a:p>
          <a:p>
            <a:pPr lvl="1"/>
            <a:r>
              <a:rPr lang="ru-RU" dirty="0"/>
              <a:t>Создать и протестировать локации.</a:t>
            </a:r>
          </a:p>
        </p:txBody>
      </p:sp>
    </p:spTree>
    <p:extLst>
      <p:ext uri="{BB962C8B-B14F-4D97-AF65-F5344CB8AC3E}">
        <p14:creationId xmlns:p14="http://schemas.microsoft.com/office/powerpoint/2010/main" val="4047384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Характеристики</a:t>
            </a:r>
          </a:p>
        </p:txBody>
      </p:sp>
      <p:sp>
        <p:nvSpPr>
          <p:cNvPr id="3" name="Объект 2"/>
          <p:cNvSpPr>
            <a:spLocks noGrp="1"/>
          </p:cNvSpPr>
          <p:nvPr>
            <p:ph idx="1"/>
          </p:nvPr>
        </p:nvSpPr>
        <p:spPr/>
        <p:txBody>
          <a:bodyPr/>
          <a:lstStyle/>
          <a:p>
            <a:pPr marL="0" indent="0">
              <a:buNone/>
            </a:pPr>
            <a:r>
              <a:rPr lang="ru-RU" dirty="0"/>
              <a:t>Характеристики вашей игры по сравнению с концепцией, от которой вы отталкивались</a:t>
            </a:r>
          </a:p>
          <a:p>
            <a:r>
              <a:rPr lang="ru-RU" dirty="0"/>
              <a:t>Количественные показатели</a:t>
            </a:r>
          </a:p>
          <a:p>
            <a:pPr lvl="1"/>
            <a:r>
              <a:rPr lang="ru-RU" dirty="0"/>
              <a:t>Больше разнообразных противников на уровнях на 25%.</a:t>
            </a:r>
          </a:p>
          <a:p>
            <a:r>
              <a:rPr lang="ru-RU" dirty="0"/>
              <a:t>Качественные показатели</a:t>
            </a:r>
          </a:p>
          <a:p>
            <a:pPr lvl="1"/>
            <a:r>
              <a:rPr lang="ru-RU" dirty="0"/>
              <a:t>Больше локации.</a:t>
            </a:r>
          </a:p>
          <a:p>
            <a:pPr lvl="1"/>
            <a:r>
              <a:rPr lang="ru-RU" dirty="0"/>
              <a:t>Более динамичные сражения.</a:t>
            </a:r>
          </a:p>
          <a:p>
            <a:pPr lvl="1"/>
            <a:endParaRPr lang="ru-RU" dirty="0"/>
          </a:p>
          <a:p>
            <a:endParaRPr lang="ru-RU" dirty="0"/>
          </a:p>
          <a:p>
            <a:endParaRPr lang="ru-RU" dirty="0"/>
          </a:p>
        </p:txBody>
      </p:sp>
    </p:spTree>
    <p:extLst>
      <p:ext uri="{BB962C8B-B14F-4D97-AF65-F5344CB8AC3E}">
        <p14:creationId xmlns:p14="http://schemas.microsoft.com/office/powerpoint/2010/main" val="2492005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Механики в игре</a:t>
            </a:r>
          </a:p>
        </p:txBody>
      </p:sp>
      <p:sp>
        <p:nvSpPr>
          <p:cNvPr id="3" name="Объект 2"/>
          <p:cNvSpPr>
            <a:spLocks noGrp="1"/>
          </p:cNvSpPr>
          <p:nvPr>
            <p:ph idx="1"/>
          </p:nvPr>
        </p:nvSpPr>
        <p:spPr>
          <a:xfrm>
            <a:off x="107504" y="1600200"/>
            <a:ext cx="8928992" cy="4525963"/>
          </a:xfrm>
        </p:spPr>
        <p:txBody>
          <a:bodyPr/>
          <a:lstStyle/>
          <a:p>
            <a:r>
              <a:rPr lang="ru-RU" dirty="0"/>
              <a:t>Механика передвижения – разработал Румянцев А.А.</a:t>
            </a:r>
          </a:p>
          <a:p>
            <a:pPr algn="l"/>
            <a:r>
              <a:rPr lang="ru-RU" dirty="0"/>
              <a:t>Механика стрельбы взята из </a:t>
            </a:r>
            <a:r>
              <a:rPr lang="ru-RU" dirty="0" err="1"/>
              <a:t>ассета</a:t>
            </a:r>
            <a:r>
              <a:rPr lang="en-US" dirty="0"/>
              <a:t> </a:t>
            </a:r>
            <a:r>
              <a:rPr lang="ru-RU" dirty="0"/>
              <a:t>«</a:t>
            </a:r>
            <a:r>
              <a:rPr lang="en-US" dirty="0"/>
              <a:t>Easy Weapons</a:t>
            </a:r>
            <a:r>
              <a:rPr lang="ru-RU" dirty="0"/>
              <a:t>»</a:t>
            </a:r>
            <a:r>
              <a:rPr lang="en-US" dirty="0"/>
              <a:t> </a:t>
            </a:r>
            <a:r>
              <a:rPr lang="ru-RU" dirty="0"/>
              <a:t>от </a:t>
            </a:r>
            <a:r>
              <a:rPr lang="en-US" dirty="0"/>
              <a:t>Calvin Weibel</a:t>
            </a:r>
            <a:r>
              <a:rPr lang="ru-RU" dirty="0"/>
              <a:t>.</a:t>
            </a:r>
          </a:p>
          <a:p>
            <a:pPr algn="l"/>
            <a:r>
              <a:rPr lang="ru-RU" dirty="0"/>
              <a:t>Интеллект противников взят из </a:t>
            </a:r>
            <a:r>
              <a:rPr lang="ru-RU" dirty="0" err="1"/>
              <a:t>ассета</a:t>
            </a:r>
            <a:r>
              <a:rPr lang="ru-RU" dirty="0"/>
              <a:t> «</a:t>
            </a:r>
            <a:r>
              <a:rPr lang="en-US" dirty="0"/>
              <a:t>Starter Kit | Movement, Camera &amp; AI</a:t>
            </a:r>
            <a:r>
              <a:rPr lang="ru-RU" dirty="0"/>
              <a:t>» от </a:t>
            </a:r>
            <a:r>
              <a:rPr lang="en-US" dirty="0"/>
              <a:t>Mike Desjardins</a:t>
            </a:r>
            <a:r>
              <a:rPr lang="ru-RU" dirty="0"/>
              <a:t>.</a:t>
            </a:r>
          </a:p>
          <a:p>
            <a:pPr algn="l"/>
            <a:r>
              <a:rPr lang="ru-RU" dirty="0"/>
              <a:t>Локации разработали Румянцев А.А., Фоменко К.М. и Киселёв Д.Е.</a:t>
            </a:r>
          </a:p>
          <a:p>
            <a:pPr marL="0" indent="0">
              <a:buNone/>
            </a:pPr>
            <a:endParaRPr lang="ru-RU" dirty="0"/>
          </a:p>
        </p:txBody>
      </p:sp>
    </p:spTree>
    <p:extLst>
      <p:ext uri="{BB962C8B-B14F-4D97-AF65-F5344CB8AC3E}">
        <p14:creationId xmlns:p14="http://schemas.microsoft.com/office/powerpoint/2010/main" val="3823994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Описание механик</a:t>
            </a:r>
          </a:p>
        </p:txBody>
      </p:sp>
      <p:sp>
        <p:nvSpPr>
          <p:cNvPr id="3" name="Объект 2"/>
          <p:cNvSpPr>
            <a:spLocks noGrp="1"/>
          </p:cNvSpPr>
          <p:nvPr>
            <p:ph idx="1"/>
          </p:nvPr>
        </p:nvSpPr>
        <p:spPr>
          <a:xfrm>
            <a:off x="35496" y="1166019"/>
            <a:ext cx="9217024" cy="4063182"/>
          </a:xfrm>
        </p:spPr>
        <p:txBody>
          <a:bodyPr>
            <a:noAutofit/>
          </a:bodyPr>
          <a:lstStyle/>
          <a:p>
            <a:r>
              <a:rPr lang="ru-RU" sz="1400" dirty="0"/>
              <a:t>Стрельба</a:t>
            </a:r>
            <a:br>
              <a:rPr lang="ru-RU" sz="1400" dirty="0"/>
            </a:br>
            <a:r>
              <a:rPr lang="ru-RU" sz="1400" dirty="0"/>
              <a:t>Каждое оружие имеет свои уникальные характеристики, такие как мощность, скорострельность, объем магазина, точность, скорость перезарядки. Когда игрок нажимает кнопку стрельбы, игровой движок выполняет ряд расчетов для определения результата выстрела. При попадании по противнику его здоровье понижается в зависимости от показателя мощности у оружия.</a:t>
            </a:r>
          </a:p>
          <a:p>
            <a:r>
              <a:rPr lang="ru-RU" sz="1400" dirty="0"/>
              <a:t>Механика передвижения имеет следующие элементы:</a:t>
            </a:r>
            <a:br>
              <a:rPr lang="ru-RU" sz="1400" dirty="0"/>
            </a:br>
            <a:r>
              <a:rPr lang="ru-RU" sz="1400" dirty="0"/>
              <a:t>Ходьба – позволяет перемещаться по поверхности игровых локаций нажатиями клавиш</a:t>
            </a:r>
            <a:r>
              <a:rPr lang="en-US" sz="1400" dirty="0"/>
              <a:t> WASD</a:t>
            </a:r>
            <a:r>
              <a:rPr lang="ru-RU" sz="1400" dirty="0"/>
              <a:t>.</a:t>
            </a:r>
            <a:br>
              <a:rPr lang="ru-RU" sz="1400" dirty="0"/>
            </a:br>
            <a:r>
              <a:rPr lang="ru-RU" sz="1400" dirty="0"/>
              <a:t>Бег – ускоренная вариация ходьбы, срабатывает при зажатии клавиши </a:t>
            </a:r>
            <a:r>
              <a:rPr lang="en-US" sz="1400" dirty="0"/>
              <a:t>Shift</a:t>
            </a:r>
            <a:r>
              <a:rPr lang="ru-RU" sz="1400" dirty="0"/>
              <a:t>.</a:t>
            </a:r>
            <a:br>
              <a:rPr lang="en-US" sz="1400" dirty="0"/>
            </a:br>
            <a:r>
              <a:rPr lang="ru-RU" sz="1400" dirty="0"/>
              <a:t>Прыжки – позволяют преодолевать препятствия и избегать атак противников. Срабатывает на клавишу </a:t>
            </a:r>
            <a:r>
              <a:rPr lang="en-US" sz="1400" dirty="0"/>
              <a:t>Space.</a:t>
            </a:r>
            <a:br>
              <a:rPr lang="ru-RU" sz="1400" dirty="0"/>
            </a:br>
            <a:r>
              <a:rPr lang="ru-RU" sz="1400" dirty="0"/>
              <a:t>Приседание – при зажатом </a:t>
            </a:r>
            <a:r>
              <a:rPr lang="en-US" sz="1400" dirty="0"/>
              <a:t>Ctrl</a:t>
            </a:r>
            <a:r>
              <a:rPr lang="ru-RU" sz="1400" dirty="0"/>
              <a:t> уменьшает </a:t>
            </a:r>
            <a:r>
              <a:rPr lang="ru-RU" sz="1400" dirty="0" err="1"/>
              <a:t>хитбокс</a:t>
            </a:r>
            <a:r>
              <a:rPr lang="ru-RU" sz="1400" dirty="0"/>
              <a:t> персонажа по вертикали, позволяя попадать в труднодоступные места и избегать атак противников. Если использовать приседание во время бега выполнится подкат.</a:t>
            </a:r>
            <a:br>
              <a:rPr lang="ru-RU" sz="1400" dirty="0"/>
            </a:br>
            <a:r>
              <a:rPr lang="ru-RU" sz="1400" dirty="0"/>
              <a:t>Бег по стенам и прыжки от стен – позволяют на небольшой промежуток времени перемещаться по локациям по вертикальным поверхностям.</a:t>
            </a:r>
            <a:br>
              <a:rPr lang="ru-RU" sz="1400" dirty="0"/>
            </a:br>
            <a:r>
              <a:rPr lang="ru-RU" sz="1400" dirty="0" err="1"/>
              <a:t>Вскарабкивание</a:t>
            </a:r>
            <a:r>
              <a:rPr lang="ru-RU" sz="1400" dirty="0"/>
              <a:t> на уступы – если персонаж касается платформы верхней частью </a:t>
            </a:r>
            <a:r>
              <a:rPr lang="ru-RU" sz="1400" dirty="0" err="1"/>
              <a:t>хитбокса</a:t>
            </a:r>
            <a:r>
              <a:rPr lang="ru-RU" sz="1400" dirty="0"/>
              <a:t>, то он подбрасывается немного вверх.</a:t>
            </a:r>
            <a:br>
              <a:rPr lang="ru-RU" sz="1400" dirty="0"/>
            </a:br>
            <a:r>
              <a:rPr lang="ru-RU" sz="1400" dirty="0"/>
              <a:t>Лазание по стенам – если быстро нажимать </a:t>
            </a:r>
            <a:r>
              <a:rPr lang="en-US" sz="1400" dirty="0"/>
              <a:t>Ctrl </a:t>
            </a:r>
            <a:r>
              <a:rPr lang="ru-RU" sz="1400" dirty="0"/>
              <a:t>в упор к стене, то персонаж будет подниматься вверх.</a:t>
            </a:r>
          </a:p>
        </p:txBody>
      </p:sp>
      <p:pic>
        <p:nvPicPr>
          <p:cNvPr id="5" name="Рисунок 4">
            <a:extLst>
              <a:ext uri="{FF2B5EF4-FFF2-40B4-BE49-F238E27FC236}">
                <a16:creationId xmlns:a16="http://schemas.microsoft.com/office/drawing/2014/main" id="{37215740-6467-44FB-A1D0-9C43A4F5E4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002" y="4985683"/>
            <a:ext cx="2844822" cy="1606488"/>
          </a:xfrm>
          <a:prstGeom prst="rect">
            <a:avLst/>
          </a:prstGeom>
        </p:spPr>
      </p:pic>
      <p:pic>
        <p:nvPicPr>
          <p:cNvPr id="7" name="Рисунок 6">
            <a:extLst>
              <a:ext uri="{FF2B5EF4-FFF2-40B4-BE49-F238E27FC236}">
                <a16:creationId xmlns:a16="http://schemas.microsoft.com/office/drawing/2014/main" id="{8C07733C-59D7-4A14-80F8-FCA23FA0E2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0582" y="4992844"/>
            <a:ext cx="2844822" cy="1606488"/>
          </a:xfrm>
          <a:prstGeom prst="rect">
            <a:avLst/>
          </a:prstGeom>
        </p:spPr>
      </p:pic>
      <p:pic>
        <p:nvPicPr>
          <p:cNvPr id="9" name="Рисунок 8">
            <a:extLst>
              <a:ext uri="{FF2B5EF4-FFF2-40B4-BE49-F238E27FC236}">
                <a16:creationId xmlns:a16="http://schemas.microsoft.com/office/drawing/2014/main" id="{EB7B8302-3723-4DE7-BA35-7A7CAC8A1D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58163" y="5002045"/>
            <a:ext cx="2844821" cy="1606487"/>
          </a:xfrm>
          <a:prstGeom prst="rect">
            <a:avLst/>
          </a:prstGeom>
        </p:spPr>
      </p:pic>
    </p:spTree>
    <p:extLst>
      <p:ext uri="{BB962C8B-B14F-4D97-AF65-F5344CB8AC3E}">
        <p14:creationId xmlns:p14="http://schemas.microsoft.com/office/powerpoint/2010/main" val="2095653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Результаты</a:t>
            </a:r>
          </a:p>
        </p:txBody>
      </p:sp>
      <p:sp>
        <p:nvSpPr>
          <p:cNvPr id="3" name="Объект 2"/>
          <p:cNvSpPr>
            <a:spLocks noGrp="1"/>
          </p:cNvSpPr>
          <p:nvPr>
            <p:ph idx="1"/>
          </p:nvPr>
        </p:nvSpPr>
        <p:spPr/>
        <p:txBody>
          <a:bodyPr>
            <a:normAutofit/>
          </a:bodyPr>
          <a:lstStyle/>
          <a:p>
            <a:r>
              <a:rPr lang="ru-RU" dirty="0"/>
              <a:t>Механика передвижения.</a:t>
            </a:r>
          </a:p>
          <a:p>
            <a:r>
              <a:rPr lang="ru-RU" dirty="0"/>
              <a:t>2 типа противников с базовым искусственным интеллектом.</a:t>
            </a:r>
          </a:p>
          <a:p>
            <a:r>
              <a:rPr lang="ru-RU" dirty="0"/>
              <a:t>Механика стрельбы и инвентаря реализованы не до конца и будут дорабатываться.</a:t>
            </a:r>
          </a:p>
          <a:p>
            <a:r>
              <a:rPr lang="ru-RU" dirty="0"/>
              <a:t>4 локации с разнообразным окружением и дизайном.</a:t>
            </a:r>
          </a:p>
        </p:txBody>
      </p:sp>
    </p:spTree>
    <p:extLst>
      <p:ext uri="{BB962C8B-B14F-4D97-AF65-F5344CB8AC3E}">
        <p14:creationId xmlns:p14="http://schemas.microsoft.com/office/powerpoint/2010/main" val="679069123"/>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303</TotalTime>
  <Words>560</Words>
  <Application>Microsoft Office PowerPoint</Application>
  <PresentationFormat>Экран (4:3)</PresentationFormat>
  <Paragraphs>48</Paragraphs>
  <Slides>11</Slides>
  <Notes>0</Notes>
  <HiddenSlides>0</HiddenSlides>
  <MMClips>0</MMClips>
  <ScaleCrop>false</ScaleCrop>
  <HeadingPairs>
    <vt:vector size="6" baseType="variant">
      <vt:variant>
        <vt:lpstr>Использованные шрифты</vt:lpstr>
      </vt:variant>
      <vt:variant>
        <vt:i4>2</vt:i4>
      </vt:variant>
      <vt:variant>
        <vt:lpstr>Тема</vt:lpstr>
      </vt:variant>
      <vt:variant>
        <vt:i4>1</vt:i4>
      </vt:variant>
      <vt:variant>
        <vt:lpstr>Заголовки слайдов</vt:lpstr>
      </vt:variant>
      <vt:variant>
        <vt:i4>11</vt:i4>
      </vt:variant>
    </vt:vector>
  </HeadingPairs>
  <TitlesOfParts>
    <vt:vector size="14" baseType="lpstr">
      <vt:lpstr>Arial</vt:lpstr>
      <vt:lpstr>Calibri</vt:lpstr>
      <vt:lpstr>Тема Office</vt:lpstr>
      <vt:lpstr>«Clutter Rush» Meme Studio</vt:lpstr>
      <vt:lpstr>Вступление</vt:lpstr>
      <vt:lpstr>Концепции</vt:lpstr>
      <vt:lpstr>Актуальность</vt:lpstr>
      <vt:lpstr>Цели и задачи</vt:lpstr>
      <vt:lpstr>Характеристики</vt:lpstr>
      <vt:lpstr>Механики в игре</vt:lpstr>
      <vt:lpstr>Описание механик</vt:lpstr>
      <vt:lpstr>Результаты</vt:lpstr>
      <vt:lpstr>Планы на доработку</vt:lpstr>
      <vt:lpstr>Заключение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Титульный лист</dc:title>
  <dc:creator>Denis Moskvin</dc:creator>
  <cp:lastModifiedBy>Артур Румянцев</cp:lastModifiedBy>
  <cp:revision>41</cp:revision>
  <dcterms:created xsi:type="dcterms:W3CDTF">2024-05-10T11:10:15Z</dcterms:created>
  <dcterms:modified xsi:type="dcterms:W3CDTF">2024-05-19T07:35:31Z</dcterms:modified>
</cp:coreProperties>
</file>

<file path=docProps/thumbnail.jpeg>
</file>